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80" r:id="rId4"/>
    <p:sldId id="264" r:id="rId5"/>
    <p:sldId id="263" r:id="rId6"/>
    <p:sldId id="262" r:id="rId7"/>
    <p:sldId id="259" r:id="rId8"/>
    <p:sldId id="281" r:id="rId9"/>
    <p:sldId id="278" r:id="rId10"/>
    <p:sldId id="277" r:id="rId11"/>
    <p:sldId id="266" r:id="rId12"/>
    <p:sldId id="279" r:id="rId13"/>
    <p:sldId id="261" r:id="rId14"/>
    <p:sldId id="265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>
      <p:cViewPr varScale="1">
        <p:scale>
          <a:sx n="121" d="100"/>
          <a:sy n="121" d="100"/>
        </p:scale>
        <p:origin x="101" y="2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01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46692-B299-4576-ACD3-D588C6D431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A03-06E8-42D7-9BA8-116899193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21AE9-5AB3-4C02-8503-28F4F141018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25B43-56DC-4360-A8C8-6CC5BC5C2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4C6D-89B1-4DBC-8819-CC96FF0380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DC835-6A54-47FE-B768-FE6B9B706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B0C-DCEA-496D-8C1B-AAC7C3CB5B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58512-7D9A-4BB5-88FB-C4CADB34E5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BC4F-4989-42C5-AC10-D212DEE0A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318B3-5A20-48DC-A19B-F4CEC7AE0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DB8BC-2CEA-471A-B257-B9DAA2ED4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81" r:id="rId3"/>
    <p:sldLayoutId id="2147483675" r:id="rId4"/>
    <p:sldLayoutId id="2147483679" r:id="rId5"/>
    <p:sldLayoutId id="2147483682" r:id="rId6"/>
    <p:sldLayoutId id="2147483680" r:id="rId7"/>
    <p:sldLayoutId id="2147483683" r:id="rId8"/>
    <p:sldLayoutId id="2147483677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  <a:t>2021</a:t>
            </a: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rgbClr val="FFC000"/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申请汇报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+mj-ea"/>
              </a:rPr>
              <a:t>北京外国语大学法语语言文化学院</a:t>
            </a:r>
            <a:endParaRPr lang="en-US" altLang="zh-CN" b="1" dirty="0">
              <a:solidFill>
                <a:srgbClr val="FFC000"/>
              </a:solidFill>
              <a:latin typeface="+mj-ea"/>
            </a:endParaRPr>
          </a:p>
          <a:p>
            <a:r>
              <a:rPr lang="en-US" altLang="zh-CN" b="1" dirty="0">
                <a:solidFill>
                  <a:srgbClr val="FFC000"/>
                </a:solidFill>
                <a:latin typeface="+mj-ea"/>
              </a:rPr>
              <a:t>2021.9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A429E-2456-4A90-9B4D-C03ED2363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 r="351" b="42967"/>
          <a:stretch/>
        </p:blipFill>
        <p:spPr>
          <a:xfrm>
            <a:off x="0" y="0"/>
            <a:ext cx="915426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为提升教学水平和教师综合素养，积极组织教职工参加“青年教师基本功大赛”，并取得了不俗的成绩。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66793-3218-4F49-908A-F569734D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29000"/>
            <a:ext cx="3765657" cy="25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9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69BEE-C9C9-40A7-8284-BEABCD2E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6028" b="8056"/>
          <a:stretch/>
        </p:blipFill>
        <p:spPr>
          <a:xfrm>
            <a:off x="0" y="-59036"/>
            <a:ext cx="9144000" cy="6926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为落实教育工作者“三全育人，五育并举”理念，工会会员带领学生进行劳动，美化教学环境。</a:t>
            </a:r>
          </a:p>
        </p:txBody>
      </p:sp>
    </p:spTree>
    <p:extLst>
      <p:ext uri="{BB962C8B-B14F-4D97-AF65-F5344CB8AC3E}">
        <p14:creationId xmlns:p14="http://schemas.microsoft.com/office/powerpoint/2010/main" val="426013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971E3-B0DC-4F3D-BE28-09407DC9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0228E-A77B-41C8-B58F-F8637C68E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工会高度重视思想学习，并积极承担工会组织的社会责任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ED3-BD1D-4871-99D4-8EA663B6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-6680" r="3237" b="410"/>
          <a:stretch/>
        </p:blipFill>
        <p:spPr>
          <a:xfrm>
            <a:off x="-24824" y="1"/>
            <a:ext cx="9168823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工会重视思想学习，与学院党支部密切配合，近年来共同组织去平西情报联络站、铁军纪念馆、张裕爱斐堡等爱国主义教育基地参观学习。</a:t>
            </a:r>
          </a:p>
        </p:txBody>
      </p:sp>
    </p:spTree>
    <p:extLst>
      <p:ext uri="{BB962C8B-B14F-4D97-AF65-F5344CB8AC3E}">
        <p14:creationId xmlns:p14="http://schemas.microsoft.com/office/powerpoint/2010/main" val="1250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37838-6529-46F8-AF3D-23DA3A39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t="447" r="31340" b="45174"/>
          <a:stretch/>
        </p:blipFill>
        <p:spPr>
          <a:xfrm>
            <a:off x="0" y="44625"/>
            <a:ext cx="9144000" cy="68133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</p:spTree>
    <p:extLst>
      <p:ext uri="{BB962C8B-B14F-4D97-AF65-F5344CB8AC3E}">
        <p14:creationId xmlns:p14="http://schemas.microsoft.com/office/powerpoint/2010/main" val="286041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会员数：</a:t>
            </a:r>
            <a:r>
              <a:rPr lang="en-US" altLang="zh-CN" dirty="0"/>
              <a:t>32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（制作饼图）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3E8F3-A898-4483-9CED-BD6BD44C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791B9-7496-4DC6-9DA7-F7307779D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为教职工排忧解难，办实事，办好事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B52E4-88B6-4EAC-97C6-3CB7314F9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b="30087"/>
          <a:stretch/>
        </p:blipFill>
        <p:spPr>
          <a:xfrm>
            <a:off x="-1" y="0"/>
            <a:ext cx="912024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休息站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0797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即使办公场所紧张，也要设立教师休息站；精心布置，添置了冰箱、冷藏柜、微波炉、咖啡机等设备，设立了阅读角，方便教职工随时前往休息或补充体力。</a:t>
            </a:r>
          </a:p>
        </p:txBody>
      </p:sp>
    </p:spTree>
    <p:extLst>
      <p:ext uri="{BB962C8B-B14F-4D97-AF65-F5344CB8AC3E}">
        <p14:creationId xmlns:p14="http://schemas.microsoft.com/office/powerpoint/2010/main" val="7268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A8127-5A57-4245-842B-D6EAEE13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/>
          <a:stretch/>
        </p:blipFill>
        <p:spPr>
          <a:xfrm>
            <a:off x="-1" y="44624"/>
            <a:ext cx="9121497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02E2605-F4C5-49B0-9866-DD8455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47635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分钟的广播体操、踢毽、跳绳等活动。</a:t>
            </a:r>
            <a:endParaRPr lang="en-US" altLang="zh-CN" dirty="0"/>
          </a:p>
          <a:p>
            <a:r>
              <a:rPr lang="zh-CN" altLang="en-US" dirty="0"/>
              <a:t>为老师们预约羽毛球场地进行锻炼</a:t>
            </a:r>
          </a:p>
        </p:txBody>
      </p:sp>
    </p:spTree>
    <p:extLst>
      <p:ext uri="{BB962C8B-B14F-4D97-AF65-F5344CB8AC3E}">
        <p14:creationId xmlns:p14="http://schemas.microsoft.com/office/powerpoint/2010/main" val="2853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2F4F9-549D-4AB8-9969-8612181F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b="12861"/>
          <a:stretch/>
        </p:blipFill>
        <p:spPr>
          <a:xfrm>
            <a:off x="0" y="-928"/>
            <a:ext cx="9144000" cy="68589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</p:spTree>
    <p:extLst>
      <p:ext uri="{BB962C8B-B14F-4D97-AF65-F5344CB8AC3E}">
        <p14:creationId xmlns:p14="http://schemas.microsoft.com/office/powerpoint/2010/main" val="117940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B26D7-2A4B-4606-BA25-58333B1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93"/>
            <a:ext cx="4644008" cy="4024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A793B-C742-4AC4-A28E-2E807EA9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12" y="-17582"/>
            <a:ext cx="5526188" cy="38786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6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1318F-5143-421A-B5CA-01010EDB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b="115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共建集体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请退休教师返校座谈，为院系建设、教学工作出谋划策。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916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962-A7E6-4F69-95B1-3B3329FD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DB5FE4-23FB-4576-A66D-B4640203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保护和调动教职工的创造性和进取心，引导青年教师自觉把教育培养和自我修养结合起来，在教师队伍内部形成积极向上、精益求精的工作风气。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397</Words>
  <Application>Microsoft Office PowerPoint</Application>
  <PresentationFormat>On-screen Show (4:3)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Microsoft YaHei</vt:lpstr>
      <vt:lpstr>宋体</vt:lpstr>
      <vt:lpstr>Arial</vt:lpstr>
      <vt:lpstr>Calibri</vt:lpstr>
      <vt:lpstr>Office 主题</vt:lpstr>
      <vt:lpstr>2021年 北京市教育工会先进教职工小家  申请汇报</vt:lpstr>
      <vt:lpstr>基本情况</vt:lpstr>
      <vt:lpstr>人文关怀</vt:lpstr>
      <vt:lpstr>人文关怀&gt;休息站</vt:lpstr>
      <vt:lpstr>人文关怀&gt;身心健康</vt:lpstr>
      <vt:lpstr>人文关怀&gt;身心健康</vt:lpstr>
      <vt:lpstr>人文关怀&gt;温馨问候</vt:lpstr>
      <vt:lpstr>人文关怀&gt;共建集体</vt:lpstr>
      <vt:lpstr>立德树人</vt:lpstr>
      <vt:lpstr>立德树人</vt:lpstr>
      <vt:lpstr>立德树人</vt:lpstr>
      <vt:lpstr>家国担当</vt:lpstr>
      <vt:lpstr>家国担当</vt:lpstr>
      <vt:lpstr>家国担当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36</cp:revision>
  <dcterms:created xsi:type="dcterms:W3CDTF">2021-09-24T08:27:34Z</dcterms:created>
  <dcterms:modified xsi:type="dcterms:W3CDTF">2021-09-25T20:06:50Z</dcterms:modified>
</cp:coreProperties>
</file>